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6.xml" ContentType="application/vnd.openxmlformats-officedocument.presentationml.slideMaster+xml"/>
  <Override PartName="/ppt/theme/theme8.xml" ContentType="application/vnd.openxmlformats-officedocument.theme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8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81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70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7.xml" ContentType="application/vnd.openxmlformats-officedocument.presentationml.slideMaster+xml"/>
  <Override PartName="/ppt/theme/theme9.xml" ContentType="application/vnd.openxmlformats-officedocument.theme+xml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8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4" r:id="rId3"/>
    <p:sldMasterId id="2147483696" r:id="rId4"/>
    <p:sldMasterId id="2147483720" r:id="rId5"/>
    <p:sldMasterId id="2147483732" r:id="rId6"/>
    <p:sldMasterId id="2147483744" r:id="rId7"/>
    <p:sldMasterId id="2147483756" r:id="rId8"/>
  </p:sldMasterIdLst>
  <p:notesMasterIdLst>
    <p:notesMasterId r:id="rId21"/>
  </p:notesMasterIdLst>
  <p:sldIdLst>
    <p:sldId id="259" r:id="rId9"/>
    <p:sldId id="275" r:id="rId10"/>
    <p:sldId id="260" r:id="rId11"/>
    <p:sldId id="261" r:id="rId12"/>
    <p:sldId id="262" r:id="rId13"/>
    <p:sldId id="263" r:id="rId14"/>
    <p:sldId id="278" r:id="rId15"/>
    <p:sldId id="277" r:id="rId16"/>
    <p:sldId id="269" r:id="rId17"/>
    <p:sldId id="279" r:id="rId18"/>
    <p:sldId id="272" r:id="rId19"/>
    <p:sldId id="28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viewProps" Target="viewProps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CD994-A9E3-4B03-8CA8-980155302693}" type="datetimeFigureOut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EF80B-91C6-4879-88AF-80EFB60059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3F314A-1691-4A56-AF43-83C8F836ECA0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FADCF-9E27-47B6-AC22-F6D70FC18360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A01A10-EBBA-4D11-9A81-BC8F0D4DDCAF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EDE8A-CED3-413D-9BBD-DF393F7F85D7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EE64C-A9A7-44F6-8E41-0CAA19013AB0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3FB25-0658-4422-B374-72CBAAFF89D8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EAAD3D-FA1E-4CB3-BD42-FC043CFB3513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C0411-5BCD-4C19-A79B-85D54B0A8FAA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20E59-0FD1-4B37-852D-116908D6A279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A6CF2-4E6D-4357-A981-B3A336A48EF1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B815A-96AD-47DF-9924-5CC9526EDCCF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ABD8-07B2-45B2-9F4A-4EBE2FBEDF98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A69BA-212A-45C2-8B20-4AFF7D9AD024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A12EE-9590-4056-A798-8733D59A2641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D9149-4090-4DFF-B49C-C94C26C20CB2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FBA56-3F5E-4B46-A993-9C92A9813BE1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7586103B-1E01-4831-8C52-1AF46B8C24D2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5388360-6B62-4841-BB0C-8F28E180EA6E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E8FD8F1-C09C-432E-B193-1CFFE3645316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875BB8F-6C42-4925-BE60-E01390BB3246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BD2CFC6-C92C-49BE-8D91-446CF92F4E2A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057FE5-4A45-4CEB-8D76-0DC1636F52B3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DCB312A-3CD3-4FA3-B041-8C814D74027C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B35E-7034-4C04-8F5B-89E7A8AD228E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AA2F18E-9C70-468E-A399-253F0D11E09C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8D830C9-096C-4B16-A37D-A5E230DA147D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2A1DE2-2F2F-4E08-8234-1FCCC0B8E501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A3372-DD4B-49C5-AF23-1A0FCA336203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8AD3B-D8E5-4EB7-A596-1588F617A4E2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C4CA1-55D6-44FB-9147-9DA8FC8E92E8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BA1C5-C906-48A2-8FA5-80BEB875C60A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394C1-15FE-46D2-9655-E5B316F68CFC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ED8A0-870A-460A-8AFF-647424389C9D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D9A0C-AE0F-4F2A-BE30-CC137524D33B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DA98-233D-4D38-AD12-3EE8C02F0F17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FC5DA-72C6-4CC6-A742-902D105B466B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594B-8A66-45BB-8992-775F3905FDE5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6B8AB686-A62A-4FFC-845B-436149A050FC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1F876-B189-4AC2-8A05-830317F39EA9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EEBA9-AF52-44EA-ACC7-446CD8186174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46166-AA52-4F40-821B-B05942E3B487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284EA-D822-4ECC-908A-2D737D0334F9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4571-D2BA-444B-BD95-BCC270D81EE0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B2D3-A593-4722-9095-A60665A9E70A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2A0CD-35FC-4230-A5F5-802D3009AF97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D8BFA-8DF6-4B9F-B708-82C21BC8D295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9C50E-EADF-468E-94D1-D7B40C4ABE54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CFF03-45DB-481F-AAE0-90BCE0F8563A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38C-EDB5-417A-ABCA-21FF9541BDE9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1F4B8-128C-48E1-B71A-FCDACA6479B3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med">
    <p:wipe dir="r"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1AE86B-4410-405B-9FC9-082E8DAC6F02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27B43-E3CA-40DA-BB4E-263A4138FB16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977086B-C302-40ED-8D37-5C0F0B35DF91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874BF9-B377-473B-8A3A-7138D9E17DBB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A7F06A-9AD9-4143-8017-85C9174BDDE9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EE560A2-16F8-4B49-B40B-7288E70959C7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0FD4D-14B7-4A96-A7F3-A053E1093AEC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ED7441-2535-40E7-ADB2-0AB48F9EF3F4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F08889-32D1-4BBC-B251-ED134BFB67A0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8F0F6C-5C6E-4B66-96F6-5F36869E5DE6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9EC4310-1725-4204-B3C9-F5D24E9C2C3C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F9480E3-50C6-4C2B-A1A1-8F434B8524B4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69F628-34BB-48B4-AD4F-7FC6F7169E85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528BEB-BE0A-437B-91A8-1FA1B19070E4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7AE2996-3DAC-4A42-B148-4469DD15F287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B3CC37-E2B5-410A-99B0-89429B969C4B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475616FC-5365-44CF-AF94-0A3629B59F11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2C197D-9DB3-4DC9-B890-E782119AD833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B9E235-7118-4E7D-A24B-EA87452A3E56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65B5D8-624E-4C47-AFFA-23A3D994FCFC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E3D2668-4FD5-45FC-9731-0B5A13DC8A7C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6E0B36B-CDA7-4F64-9328-E0D52E50F9C3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11064E1-F7D2-4C08-8A9C-0AAE2A5DEFFE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C8BD1BE0-E5E5-4A19-8F21-96426B11DC62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090524-0B3A-4BA7-8008-EF9D29A6633D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744D2D4-09DB-48A0-914E-FD26E76712F9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0DE469E-C925-4DFF-A833-C9263CAEE230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EC9C198-4642-4676-8851-A23F6CB40AC5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E76A8-6A7E-4F43-8D01-A1685C042FE3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39AA1F3-53E1-4F12-94CC-C01B0D8AA315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E9B1369-4934-4AB5-86EB-DCC97525F308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BAAB11B-69B6-40B9-9D7C-EEA7AF43F82A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97711-1BD4-4BBF-8809-30AE0002F5FB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7C61759E-34B4-45AC-A464-09A10D1F2A74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174AF9D-F742-4EBC-ABBC-5FFCDC623280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DAC844DF-047C-4A7D-9E64-FD3F563F5920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ipe dir="r"/>
  </p:transition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FBEAE-37DA-4162-BFE2-4A4F6CA02AC9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05996-033D-4896-AD80-48FDA1513D01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0742A-F43C-4A11-BA9E-B43F551C7327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6B489-1F91-4FE0-AD6F-F9222C120E51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ipe dir="r"/>
  </p:transition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71D040C-EC15-4C59-8EFF-A16937B7F095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med">
    <p:wipe dir="r"/>
  </p:transition>
  <p:hf hdr="0" ftr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C9B6759-FC96-4A31-B93A-08682EF20089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wipe dir="r"/>
  </p:transition>
  <p:hf hdr="0" ftr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7792D08-EA6C-4B68-BA68-944E07DCE9B0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med">
    <p:wipe dir="r"/>
  </p:transition>
  <p:hf hdr="0" ftr="0"/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69CE160-A664-4A7A-A229-32E0FF7CC960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wipe dir="r"/>
  </p:transition>
  <p:hf hdr="0" ft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974E9DA-5022-481E-80F6-862E0E8C44D6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>
    <p:wipe dir="r"/>
  </p:transition>
  <p:hf hdr="0" ft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BD49C828-4320-48C6-A19F-49AA877DA082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>
    <p:wipe dir="r"/>
  </p:transition>
  <p:hf hdr="0" ftr="0"/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42081C9-C828-43F8-BEE8-BB35F029051A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med">
    <p:wipe dir="r"/>
  </p:transition>
  <p:hf hdr="0" ftr="0"/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Mahadi_ batarfl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381000"/>
            <a:ext cx="8458200" cy="6096000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B6D8A-C7E4-485F-A5D5-C67C83E1641A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3400" y="762000"/>
            <a:ext cx="2590800" cy="1323439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bn-BD" sz="8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8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 Placeholder 3"/>
          <p:cNvSpPr txBox="1">
            <a:spLocks/>
          </p:cNvSpPr>
          <p:nvPr/>
        </p:nvSpPr>
        <p:spPr>
          <a:xfrm>
            <a:off x="457200" y="2667000"/>
            <a:ext cx="3505200" cy="32004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9</a:t>
            </a:r>
            <a:r>
              <a:rPr kumimoji="0" lang="bn-BD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ম শ্রেণী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বিষয়ঃ</a:t>
            </a:r>
            <a:r>
              <a:rPr kumimoji="0" lang="bn-BD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</a:t>
            </a: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সামজিক বিজ্ঞান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৩য় অধ্যায়ঃ বার্ষিক গতি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তারিখঃ ১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2</a:t>
            </a: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/০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9</a:t>
            </a: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/১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3</a:t>
            </a: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 ইং</a:t>
            </a:r>
          </a:p>
          <a:p>
            <a:pPr marL="448056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bn-BD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60033"/>
                </a:solidFill>
                <a:effectLst/>
                <a:uLnTx/>
                <a:uFillTx/>
                <a:latin typeface="NikoshBAN" pitchFamily="2" charset="0"/>
                <a:ea typeface="+mn-ea"/>
                <a:cs typeface="NikoshBAN" pitchFamily="2" charset="0"/>
              </a:rPr>
              <a:t>সময়ঃ ৪০ মিঃ</a:t>
            </a:r>
            <a:endParaRPr kumimoji="0" lang="bn-BD" sz="20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koshBAN" pitchFamily="2" charset="0"/>
              <a:ea typeface="+mn-ea"/>
              <a:cs typeface="NikoshBAN" pitchFamily="2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71600"/>
          </a:xfrm>
        </p:spPr>
        <p:txBody>
          <a:bodyPr>
            <a:noAutofit/>
          </a:bodyPr>
          <a:lstStyle/>
          <a:p>
            <a:r>
              <a:rPr lang="en-US" sz="72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429000"/>
          </a:xfrm>
        </p:spPr>
        <p:txBody>
          <a:bodyPr>
            <a:normAutofit/>
          </a:bodyPr>
          <a:lstStyle/>
          <a:p>
            <a:pPr algn="just"/>
            <a:r>
              <a:rPr lang="bn-BD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বার্ষিক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algn="just"/>
            <a:r>
              <a:rPr lang="bn-BD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দিন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রাত্রির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হ্রাস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বৃদ্ধির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?</a:t>
            </a:r>
          </a:p>
          <a:p>
            <a:pPr algn="just"/>
            <a:r>
              <a:rPr lang="bn-BD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তারিখে</a:t>
            </a:r>
            <a:r>
              <a:rPr lang="en-US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দিবা</a:t>
            </a:r>
            <a:r>
              <a:rPr lang="en-US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রাত্রি</a:t>
            </a:r>
            <a:r>
              <a:rPr lang="en-US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সমান</a:t>
            </a:r>
            <a:r>
              <a:rPr lang="en-US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হ</a:t>
            </a:r>
            <a:r>
              <a:rPr lang="bn-BD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ওয়ার কারণগুলি কি কি</a:t>
            </a:r>
            <a:r>
              <a:rPr lang="en-US" sz="48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E63F5-3BA4-45A8-A6F3-6928B91C3D48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85800"/>
            <a:ext cx="3276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বাড়ীর</a:t>
            </a:r>
            <a:r>
              <a:rPr 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কাজ</a:t>
            </a:r>
            <a:endParaRPr lang="en-US" sz="6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743200"/>
            <a:ext cx="8153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পৃথিবীর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চারটি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অবস্থানের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কোনটি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তে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ঋতুর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আগমন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ঘটে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দুই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গোলার্ধে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ঋতুগুলো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চিহ্নিত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C3B71-1C4B-4EC3-A0A8-BD9520063D72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4876800"/>
          </a:xfr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199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99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45D00F-FF02-4C83-ACA3-97391A57477A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Autofit/>
          </a:bodyPr>
          <a:lstStyle/>
          <a:p>
            <a:r>
              <a:rPr lang="en-US" sz="72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আচরনিক</a:t>
            </a:r>
            <a:r>
              <a:rPr lang="en-US" sz="7200" b="1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উদ্দেশ্য</a:t>
            </a:r>
            <a:endParaRPr lang="en-US" sz="72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352800"/>
          </a:xfrm>
        </p:spPr>
        <p:txBody>
          <a:bodyPr>
            <a:noAutofit/>
          </a:bodyPr>
          <a:lstStyle/>
          <a:p>
            <a:r>
              <a:rPr lang="en-US" sz="4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বার্ষিক</a:t>
            </a:r>
            <a:r>
              <a:rPr lang="en-US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কী </a:t>
            </a:r>
            <a:r>
              <a:rPr lang="en-US" sz="4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endParaRPr lang="en-US" sz="44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দিন</a:t>
            </a:r>
            <a:r>
              <a:rPr lang="en-US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রাত্রির</a:t>
            </a:r>
            <a:r>
              <a:rPr lang="en-US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হ্রাস</a:t>
            </a:r>
            <a:r>
              <a:rPr lang="en-US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বৃদ্ধির</a:t>
            </a:r>
            <a:r>
              <a:rPr lang="en-US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জানতে</a:t>
            </a:r>
            <a:r>
              <a:rPr lang="en-US" sz="44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endParaRPr lang="en-US" sz="4400" dirty="0" smtClean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ঋতু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পরিবর্তনের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কারন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endParaRPr lang="en-US" sz="4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বার্ষিক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ফলাফল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উল্লেখ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endParaRPr lang="en-US" sz="4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5C5B8-4081-465B-9E1A-C1A38BD7E40B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400_F_3749230_p0Jfx0k0dvSXCnfbxcvPXTICN8E4i50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" y="152400"/>
            <a:ext cx="8686800" cy="6553200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F315C-F6CB-422A-A59F-90CDBFCE0233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01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152400"/>
            <a:ext cx="8382000" cy="6400800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A394E-DC32-445F-924A-DA7BD0D590F5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2127409"/>
            <a:ext cx="7696200" cy="221599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en-US" sz="13800" b="1" dirty="0" err="1" smtClean="0">
                <a:solidFill>
                  <a:srgbClr val="00B0F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বার্ষিক</a:t>
            </a:r>
            <a:r>
              <a:rPr lang="en-US" sz="13800" b="1" dirty="0" smtClean="0">
                <a:solidFill>
                  <a:srgbClr val="00B0F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13800" b="1" dirty="0" err="1" smtClean="0">
                <a:solidFill>
                  <a:srgbClr val="00B0F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13800" b="1" dirty="0" smtClean="0">
                <a:solidFill>
                  <a:srgbClr val="00B0F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en-US" sz="13800" b="1" dirty="0">
              <a:solidFill>
                <a:srgbClr val="00B0F0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7AB4B-92E7-4ED2-832D-B259EEFA204F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468469"/>
            <a:ext cx="8001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সূর্যের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চারপাশে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পৃথিবীর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পরিক্রমনকে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বার্ষিক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বলে</a:t>
            </a: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0400" y="990600"/>
            <a:ext cx="266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সংগা</a:t>
            </a:r>
            <a:endParaRPr lang="en-US" sz="9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0E78F-2A22-4293-8A3F-6041702A7E17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picycle-move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1" y="228600"/>
            <a:ext cx="8153399" cy="6400800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7F1BA-2D76-47B3-B768-C0A07B147449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943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800" b="1" i="1" u="sng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বার্ষিক</a:t>
            </a:r>
            <a:r>
              <a:rPr lang="en-US" sz="4800" b="1" i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i="1" u="sng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গতির</a:t>
            </a:r>
            <a:r>
              <a:rPr lang="en-US" sz="4800" b="1" i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b="1" i="1" u="sng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ফলে</a:t>
            </a:r>
            <a:r>
              <a:rPr lang="bn-BD" sz="4800" b="1" i="1" u="sng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ঃ</a:t>
            </a:r>
          </a:p>
          <a:p>
            <a:pPr>
              <a:buNone/>
            </a:pPr>
            <a:endParaRPr lang="en-US" sz="2000" i="1" u="sng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দিবা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রাত্রির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হ্রাস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বৃদ্ধি</a:t>
            </a:r>
            <a:r>
              <a:rPr lang="en-US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bn-BD" sz="4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 smtClean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পরিক্রমন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কালে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মেরু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রেখা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ধ্রুবতারাভিমুখী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হয়ে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কক্ষতলের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সর্বদাই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প্রায়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৬৬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.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৫</a:t>
            </a:r>
            <a:r>
              <a:rPr lang="bn-BD" sz="4000" baseline="30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০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কো</a:t>
            </a:r>
            <a:r>
              <a:rPr lang="bn-BD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ণে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হেলে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en-US" sz="4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just"/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নিরক্ষরেখা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সর্বদায়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সমতল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কক্ষতলের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সঙ্গে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২৩</a:t>
            </a:r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.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৫</a:t>
            </a:r>
            <a:r>
              <a:rPr lang="bn-BD" sz="4000" baseline="30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০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কো</a:t>
            </a:r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ণে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হেলে</a:t>
            </a:r>
            <a:r>
              <a:rPr lang="en-US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থাকে</a:t>
            </a:r>
            <a:r>
              <a:rPr lang="bn-BD" sz="4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 smtClean="0">
              <a:solidFill>
                <a:srgbClr val="FFC000"/>
              </a:solidFill>
              <a:latin typeface="NikoshBAN" pitchFamily="2" charset="0"/>
              <a:cs typeface="NikoshBAN" pitchFamily="2" charset="0"/>
            </a:endParaRPr>
          </a:p>
          <a:p>
            <a:pPr algn="just"/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ঋতু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ঘটে</a:t>
            </a:r>
            <a:r>
              <a:rPr lang="bn-BD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en-US" sz="4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22CC-93BF-438F-AAD1-0E22C83AF15C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arth's_Orbital_Motion_copy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1219200"/>
            <a:ext cx="8229600" cy="4286944"/>
          </a:xfrm>
        </p:spPr>
      </p:pic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7A2AB-78CC-4FB4-A73A-1FA0FB496F74}" type="datetime1">
              <a:rPr lang="en-US" smtClean="0"/>
              <a:pPr/>
              <a:t>9/12/2013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>
            <a:noAutofit/>
          </a:bodyPr>
          <a:lstStyle/>
          <a:p>
            <a:r>
              <a:rPr lang="en-US" sz="66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6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62000" y="5562600"/>
            <a:ext cx="76200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n-BD" sz="400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ছবিটি</a:t>
            </a:r>
            <a:r>
              <a:rPr kumimoji="0" lang="bn-BD" sz="4000" i="0" u="none" strike="noStrike" kern="1200" cap="none" spc="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NikoshBAN" pitchFamily="2" charset="0"/>
                <a:ea typeface="+mj-ea"/>
                <a:cs typeface="NikoshBAN" pitchFamily="2" charset="0"/>
              </a:rPr>
              <a:t> দেখে বার্ষিক গতির কারণগুলো ব্যাখ্যা কর </a:t>
            </a:r>
            <a:endParaRPr kumimoji="0" lang="en-US" sz="400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NikoshBAN" pitchFamily="2" charset="0"/>
              <a:ea typeface="+mj-ea"/>
              <a:cs typeface="NikoshBAN" pitchFamily="2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Verv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echnic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Foundry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330</TotalTime>
  <Words>189</Words>
  <Application>Microsoft Office PowerPoint</Application>
  <PresentationFormat>On-screen Show (4:3)</PresentationFormat>
  <Paragraphs>54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8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Office Theme</vt:lpstr>
      <vt:lpstr>Apex</vt:lpstr>
      <vt:lpstr>Verve</vt:lpstr>
      <vt:lpstr>Technic</vt:lpstr>
      <vt:lpstr>Trek</vt:lpstr>
      <vt:lpstr>Concourse</vt:lpstr>
      <vt:lpstr>Foundry</vt:lpstr>
      <vt:lpstr>1_Verve</vt:lpstr>
      <vt:lpstr>Slide 1</vt:lpstr>
      <vt:lpstr>আচরনিক উদ্দেশ্য</vt:lpstr>
      <vt:lpstr>Slide 3</vt:lpstr>
      <vt:lpstr>Slide 4</vt:lpstr>
      <vt:lpstr>Slide 5</vt:lpstr>
      <vt:lpstr>Slide 6</vt:lpstr>
      <vt:lpstr>Slide 7</vt:lpstr>
      <vt:lpstr>Slide 8</vt:lpstr>
      <vt:lpstr>দলীয় কাজ</vt:lpstr>
      <vt:lpstr>মূল্যায়ন</vt:lpstr>
      <vt:lpstr>Slide 11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henry</dc:creator>
  <cp:lastModifiedBy>UTPAL</cp:lastModifiedBy>
  <cp:revision>66</cp:revision>
  <dcterms:created xsi:type="dcterms:W3CDTF">2006-08-16T00:00:00Z</dcterms:created>
  <dcterms:modified xsi:type="dcterms:W3CDTF">2013-09-12T05:08:54Z</dcterms:modified>
</cp:coreProperties>
</file>